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3" r:id="rId7"/>
    <p:sldId id="261" r:id="rId8"/>
    <p:sldId id="264" r:id="rId9"/>
    <p:sldId id="265" r:id="rId10"/>
    <p:sldId id="260" r:id="rId11"/>
    <p:sldId id="262" r:id="rId1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B9E"/>
    <a:srgbClr val="0365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5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mela Gatica" userId="97125a28-b4e6-4990-b676-bf31ec6a9898" providerId="ADAL" clId="{742410E1-16F1-4086-ABE8-F65A3356D99C}"/>
    <pc:docChg chg="custSel addSld modSld">
      <pc:chgData name="Pamela Gatica" userId="97125a28-b4e6-4990-b676-bf31ec6a9898" providerId="ADAL" clId="{742410E1-16F1-4086-ABE8-F65A3356D99C}" dt="2022-08-04T14:49:03.311" v="2" actId="478"/>
      <pc:docMkLst>
        <pc:docMk/>
      </pc:docMkLst>
      <pc:sldChg chg="delSp new mod">
        <pc:chgData name="Pamela Gatica" userId="97125a28-b4e6-4990-b676-bf31ec6a9898" providerId="ADAL" clId="{742410E1-16F1-4086-ABE8-F65A3356D99C}" dt="2022-08-04T14:49:03.311" v="2" actId="478"/>
        <pc:sldMkLst>
          <pc:docMk/>
          <pc:sldMk cId="503047904" sldId="257"/>
        </pc:sldMkLst>
        <pc:spChg chg="del">
          <ac:chgData name="Pamela Gatica" userId="97125a28-b4e6-4990-b676-bf31ec6a9898" providerId="ADAL" clId="{742410E1-16F1-4086-ABE8-F65A3356D99C}" dt="2022-08-04T14:49:03.311" v="2" actId="478"/>
          <ac:spMkLst>
            <pc:docMk/>
            <pc:sldMk cId="503047904" sldId="257"/>
            <ac:spMk id="2" creationId="{1EC7DA2D-E30E-2D91-20D7-8FE365961986}"/>
          </ac:spMkLst>
        </pc:spChg>
        <pc:spChg chg="del">
          <ac:chgData name="Pamela Gatica" userId="97125a28-b4e6-4990-b676-bf31ec6a9898" providerId="ADAL" clId="{742410E1-16F1-4086-ABE8-F65A3356D99C}" dt="2022-08-04T14:49:02.351" v="1" actId="478"/>
          <ac:spMkLst>
            <pc:docMk/>
            <pc:sldMk cId="503047904" sldId="257"/>
            <ac:spMk id="3" creationId="{B9EC39F4-C77F-B186-AAE9-D9322E163C3F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gif>
</file>

<file path=ppt/media/image8.tmp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92D6D9-7019-452B-8484-8987CC3F5E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7288" y="726905"/>
            <a:ext cx="6630215" cy="270209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D605BDD-C611-4A14-ADB7-8E80553E76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7288" y="3835152"/>
            <a:ext cx="6630214" cy="142264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s-CL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D114AC-7454-4A35-9DB5-9A1380043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L" dirty="0"/>
              <a:t>Nombre Profesor - Contacto</a:t>
            </a:r>
          </a:p>
        </p:txBody>
      </p:sp>
      <p:pic>
        <p:nvPicPr>
          <p:cNvPr id="7" name="Imagen 6" descr="usm-logo.png">
            <a:extLst>
              <a:ext uri="{FF2B5EF4-FFF2-40B4-BE49-F238E27FC236}">
                <a16:creationId xmlns:a16="http://schemas.microsoft.com/office/drawing/2014/main" id="{E1037116-C163-4A85-95C7-5068E681B0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634" y="2803406"/>
            <a:ext cx="2581966" cy="125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902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F044B-DD08-40D8-9907-8B2C88B19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62A50D-A0A4-4E64-AB19-AC99063B1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88C3560-BFE6-4625-B470-E6EA75180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EEC7DA7-5AFA-4554-B956-F89B2F983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129E-E1C1-4D05-A473-986DEC6AB03D}" type="datetimeFigureOut">
              <a:rPr lang="es-CL" smtClean="0"/>
              <a:t>06-08-2024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63BD8D-45DF-4E58-8EC3-A4095952A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7C5FD33-6A25-43BC-9C3C-8D5B82E06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5D83-F8BD-467A-97BB-53D4C423F4DB}" type="slidenum">
              <a:rPr lang="es-CL" smtClean="0"/>
              <a:t>‹Nº›</a:t>
            </a:fld>
            <a:endParaRPr lang="es-CL"/>
          </a:p>
        </p:txBody>
      </p:sp>
      <p:pic>
        <p:nvPicPr>
          <p:cNvPr id="8" name="Imagen 7" descr="Forma, Rectángulo&#10;&#10;Descripción generada automáticamente">
            <a:extLst>
              <a:ext uri="{FF2B5EF4-FFF2-40B4-BE49-F238E27FC236}">
                <a16:creationId xmlns:a16="http://schemas.microsoft.com/office/drawing/2014/main" id="{B3C9F661-28D8-45CD-9DE4-D3089BBEB8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9"/>
          <a:stretch/>
        </p:blipFill>
        <p:spPr>
          <a:xfrm>
            <a:off x="481012" y="457201"/>
            <a:ext cx="3556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855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ABD46D-C6DF-4F43-BE7E-2C9AD2637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7E12079-BB9F-47CD-8B37-37CC3AAE0C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C74B778-66B2-4867-B888-102E1DD39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E7ECAE8-B3D5-4FD2-91BF-B38AFEC91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129E-E1C1-4D05-A473-986DEC6AB03D}" type="datetimeFigureOut">
              <a:rPr lang="es-CL" smtClean="0"/>
              <a:t>06-08-2024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04367C-216D-4B70-A109-FADDD919F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AB30D7-D286-47E9-B551-37C7FAEB2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5D83-F8BD-467A-97BB-53D4C423F4DB}" type="slidenum">
              <a:rPr lang="es-CL" smtClean="0"/>
              <a:t>‹Nº›</a:t>
            </a:fld>
            <a:endParaRPr lang="es-CL"/>
          </a:p>
        </p:txBody>
      </p:sp>
      <p:pic>
        <p:nvPicPr>
          <p:cNvPr id="8" name="Imagen 7" descr="Forma, Rectángulo&#10;&#10;Descripción generada automáticamente">
            <a:extLst>
              <a:ext uri="{FF2B5EF4-FFF2-40B4-BE49-F238E27FC236}">
                <a16:creationId xmlns:a16="http://schemas.microsoft.com/office/drawing/2014/main" id="{6AD9A3B9-0DB3-4EAD-B5F0-BAA0BF75E9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9"/>
          <a:stretch/>
        </p:blipFill>
        <p:spPr>
          <a:xfrm>
            <a:off x="481012" y="457201"/>
            <a:ext cx="3556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30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96876A-6020-4218-99C5-FE58DE35B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B981F9-EE09-4DE7-902F-A441E71A3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99A28F-C6FC-4987-9938-647D85541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129E-E1C1-4D05-A473-986DEC6AB03D}" type="datetimeFigureOut">
              <a:rPr lang="es-CL" smtClean="0"/>
              <a:t>06-08-2024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C11BD1-D3B9-41F7-8F8F-6F38F6326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2149A1-A68C-4095-B165-04C59B696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5D83-F8BD-467A-97BB-53D4C423F4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0726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3DCE5B5-EE92-4AF5-B556-AB0D388FD5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D087B53-C828-4C66-B043-69E6F2050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1D2E8B-7817-4174-BE3A-C42BA1C99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129E-E1C1-4D05-A473-986DEC6AB03D}" type="datetimeFigureOut">
              <a:rPr lang="es-CL" smtClean="0"/>
              <a:t>06-08-2024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3F9D51-47D6-496A-A832-0668F2124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21ECF9-31DD-4908-801D-3D4D2CFE4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5D83-F8BD-467A-97BB-53D4C423F4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606185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inal"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sm-logo.png">
            <a:extLst>
              <a:ext uri="{FF2B5EF4-FFF2-40B4-BE49-F238E27FC236}">
                <a16:creationId xmlns:a16="http://schemas.microsoft.com/office/drawing/2014/main" id="{60E3EAAA-DBBA-4315-8C0F-EBDAC0CEFA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017" y="2803406"/>
            <a:ext cx="2581966" cy="125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28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inal Animado"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3FDB5EF-235F-4C88-AF42-B877BE59D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129E-E1C1-4D05-A473-986DEC6AB03D}" type="datetimeFigureOut">
              <a:rPr lang="es-CL" smtClean="0"/>
              <a:t>06-08-2024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0AED01C-3FCD-4BA3-B237-DEB43C505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EECB8FF-FF9C-4284-A158-4D1515CF9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5D83-F8BD-467A-97BB-53D4C423F4DB}" type="slidenum">
              <a:rPr lang="es-CL" smtClean="0"/>
              <a:t>‹Nº›</a:t>
            </a:fld>
            <a:endParaRPr lang="es-CL"/>
          </a:p>
        </p:txBody>
      </p:sp>
      <p:pic>
        <p:nvPicPr>
          <p:cNvPr id="5" name="in-institucional-franjas">
            <a:hlinkClick r:id="" action="ppaction://media"/>
            <a:extLst>
              <a:ext uri="{FF2B5EF4-FFF2-40B4-BE49-F238E27FC236}">
                <a16:creationId xmlns:a16="http://schemas.microsoft.com/office/drawing/2014/main" id="{5FA51E26-616E-4A7F-B3BB-0B553D3D3916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114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aptura de pantalla 2020-06-12 a la(s) 7.02.29 p. m..png">
            <a:extLst>
              <a:ext uri="{FF2B5EF4-FFF2-40B4-BE49-F238E27FC236}">
                <a16:creationId xmlns:a16="http://schemas.microsoft.com/office/drawing/2014/main" id="{84D80EF9-D662-4373-A6C2-BE5C20F320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180"/>
            <a:ext cx="12192000" cy="53802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D255100-EAB7-4CF0-B28F-EC341D361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477837"/>
            <a:ext cx="9401175" cy="40640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8A3827-9AA4-498F-A73C-DD57E60D1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4425"/>
            <a:ext cx="10515600" cy="5062538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L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0F6BEE-4733-45AB-AC7B-03D99457B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287F129E-E1C1-4D05-A473-986DEC6AB03D}" type="datetimeFigureOut">
              <a:rPr lang="es-CL" smtClean="0"/>
              <a:pPr/>
              <a:t>06-08-2024</a:t>
            </a:fld>
            <a:endParaRPr lang="es-CL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CC3F83-CB9D-425D-B15F-57DD099B6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s-CL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771901-8300-49D2-B726-D51C98A1A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7E85D83-F8BD-467A-97BB-53D4C423F4DB}" type="slidenum">
              <a:rPr lang="es-CL" smtClean="0"/>
              <a:pPr/>
              <a:t>‹Nº›</a:t>
            </a:fld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21078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Anim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aptura de pantalla 2020-06-12 a la(s) 7.02.29 p. m..png">
            <a:extLst>
              <a:ext uri="{FF2B5EF4-FFF2-40B4-BE49-F238E27FC236}">
                <a16:creationId xmlns:a16="http://schemas.microsoft.com/office/drawing/2014/main" id="{84D80EF9-D662-4373-A6C2-BE5C20F320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" t="3073"/>
          <a:stretch/>
        </p:blipFill>
        <p:spPr>
          <a:xfrm>
            <a:off x="0" y="477837"/>
            <a:ext cx="12191999" cy="52149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D255100-EAB7-4CF0-B28F-EC341D361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4" y="535384"/>
            <a:ext cx="9401175" cy="40640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8A3827-9AA4-498F-A73C-DD57E60D1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4425"/>
            <a:ext cx="10515600" cy="5062538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L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0F6BEE-4733-45AB-AC7B-03D99457B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287F129E-E1C1-4D05-A473-986DEC6AB03D}" type="datetimeFigureOut">
              <a:rPr lang="es-CL" smtClean="0"/>
              <a:pPr/>
              <a:t>06-08-2024</a:t>
            </a:fld>
            <a:endParaRPr lang="es-CL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CC3F83-CB9D-425D-B15F-57DD099B6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s-CL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771901-8300-49D2-B726-D51C98A1A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7E85D83-F8BD-467A-97BB-53D4C423F4DB}" type="slidenum">
              <a:rPr lang="es-CL" smtClean="0"/>
              <a:pPr/>
              <a:t>‹Nº›</a:t>
            </a:fld>
            <a:endParaRPr lang="es-CL" dirty="0"/>
          </a:p>
        </p:txBody>
      </p:sp>
      <p:pic>
        <p:nvPicPr>
          <p:cNvPr id="9" name="Imagen 8" descr="Forma, Rectángulo&#10;&#10;Descripción generada automáticamente">
            <a:extLst>
              <a:ext uri="{FF2B5EF4-FFF2-40B4-BE49-F238E27FC236}">
                <a16:creationId xmlns:a16="http://schemas.microsoft.com/office/drawing/2014/main" id="{B6BF9BEC-5008-4A67-9C06-C3C5C69EA0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837"/>
            <a:ext cx="173831" cy="52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345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9D0F7F-F82E-4394-BC7E-FB0088FFD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A1EA10-4536-48B4-9AE8-D26D50A74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A765A3-4F99-443B-AE62-9C532CDA6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FA7A0-6E9B-4CA0-B93F-77C058F2F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2A44FC-B3C3-4F86-94FE-9C2550CC4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5D83-F8BD-467A-97BB-53D4C423F4DB}" type="slidenum">
              <a:rPr lang="es-CL" smtClean="0"/>
              <a:t>‹Nº›</a:t>
            </a:fld>
            <a:endParaRPr lang="es-CL" dirty="0"/>
          </a:p>
        </p:txBody>
      </p:sp>
      <p:pic>
        <p:nvPicPr>
          <p:cNvPr id="9" name="Imagen 8" descr="Forma, Rectángulo&#10;&#10;Descripción generada automáticamente">
            <a:extLst>
              <a:ext uri="{FF2B5EF4-FFF2-40B4-BE49-F238E27FC236}">
                <a16:creationId xmlns:a16="http://schemas.microsoft.com/office/drawing/2014/main" id="{BC08E8DA-34CF-4CEF-B640-218B92137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9"/>
          <a:stretch/>
        </p:blipFill>
        <p:spPr>
          <a:xfrm>
            <a:off x="476250" y="2867024"/>
            <a:ext cx="355600" cy="1695451"/>
          </a:xfrm>
          <a:prstGeom prst="rect">
            <a:avLst/>
          </a:prstGeom>
        </p:spPr>
      </p:pic>
      <p:pic>
        <p:nvPicPr>
          <p:cNvPr id="10" name="Imagen 9" descr="usm-logo.png">
            <a:extLst>
              <a:ext uri="{FF2B5EF4-FFF2-40B4-BE49-F238E27FC236}">
                <a16:creationId xmlns:a16="http://schemas.microsoft.com/office/drawing/2014/main" id="{BE345186-A41F-4C2A-BAD7-AD12C57C8A9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017" y="458551"/>
            <a:ext cx="2581966" cy="125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647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90E8D2-AF32-4C74-90C9-CF66260B6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9E04981-906D-4D80-9738-37BE2E51F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CFE34B9-AD56-4145-9084-EDDE96689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287F129E-E1C1-4D05-A473-986DEC6AB03D}" type="datetimeFigureOut">
              <a:rPr lang="es-CL" smtClean="0"/>
              <a:pPr/>
              <a:t>06-08-2024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19888B1-2119-4606-8E2D-62FA9BA99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58A62CE-ECED-4E58-A0F5-45BB6B596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7E85D83-F8BD-467A-97BB-53D4C423F4DB}" type="slidenum">
              <a:rPr lang="es-CL" smtClean="0"/>
              <a:pPr/>
              <a:t>‹Nº›</a:t>
            </a:fld>
            <a:endParaRPr lang="es-CL"/>
          </a:p>
        </p:txBody>
      </p:sp>
      <p:pic>
        <p:nvPicPr>
          <p:cNvPr id="8" name="Imagen 7" descr="Captura de pantalla 2020-06-12 a la(s) 7.02.29 p. m..png">
            <a:extLst>
              <a:ext uri="{FF2B5EF4-FFF2-40B4-BE49-F238E27FC236}">
                <a16:creationId xmlns:a16="http://schemas.microsoft.com/office/drawing/2014/main" id="{57FB2F1A-1DA5-4B66-8DDA-9DC4C95667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180"/>
            <a:ext cx="12192000" cy="538029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80850DCB-F376-4567-B1B3-6F39488FA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477837"/>
            <a:ext cx="9401175" cy="40640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555815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5A467CC-725C-47C4-A26E-ED5991F11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9A0A29C-CD56-41C3-9F67-8E94D56FE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L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7E9C794-4960-49F8-B92E-089EB7B907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7F028F8-4068-407B-B1B9-9E9067EEC0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L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356E417-B54C-4D2D-95D1-B804D0DC0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287F129E-E1C1-4D05-A473-986DEC6AB03D}" type="datetimeFigureOut">
              <a:rPr lang="es-CL" smtClean="0"/>
              <a:pPr/>
              <a:t>06-08-2024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27A53C4-7D1C-451E-B118-BB6088198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7434E68-53A9-4FC7-8BC6-A3EAFC311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7E85D83-F8BD-467A-97BB-53D4C423F4DB}" type="slidenum">
              <a:rPr lang="es-CL" smtClean="0"/>
              <a:pPr/>
              <a:t>‹Nº›</a:t>
            </a:fld>
            <a:endParaRPr lang="es-CL"/>
          </a:p>
        </p:txBody>
      </p:sp>
      <p:pic>
        <p:nvPicPr>
          <p:cNvPr id="10" name="Imagen 9" descr="Captura de pantalla 2020-06-12 a la(s) 7.02.29 p. m..png">
            <a:extLst>
              <a:ext uri="{FF2B5EF4-FFF2-40B4-BE49-F238E27FC236}">
                <a16:creationId xmlns:a16="http://schemas.microsoft.com/office/drawing/2014/main" id="{4919B460-5C65-4619-A7A9-C8BDA2C803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180"/>
            <a:ext cx="12192000" cy="538029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AF31D28-0DC3-40BC-A9F5-461FD7A2F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477837"/>
            <a:ext cx="9401175" cy="40640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714565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0B0BD5A-B09D-4D6B-A0D4-AC5FBA9FB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287F129E-E1C1-4D05-A473-986DEC6AB03D}" type="datetimeFigureOut">
              <a:rPr lang="es-CL" smtClean="0"/>
              <a:pPr/>
              <a:t>06-08-2024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413C468-14F8-40A2-9BD3-F3206FAE8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C46401F-1E63-49F8-8417-93C1FDC45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7E85D83-F8BD-467A-97BB-53D4C423F4DB}" type="slidenum">
              <a:rPr lang="es-CL" smtClean="0"/>
              <a:pPr/>
              <a:t>‹Nº›</a:t>
            </a:fld>
            <a:endParaRPr lang="es-CL"/>
          </a:p>
        </p:txBody>
      </p:sp>
      <p:pic>
        <p:nvPicPr>
          <p:cNvPr id="6" name="Imagen 5" descr="Captura de pantalla 2020-06-12 a la(s) 7.02.29 p. m..png">
            <a:extLst>
              <a:ext uri="{FF2B5EF4-FFF2-40B4-BE49-F238E27FC236}">
                <a16:creationId xmlns:a16="http://schemas.microsoft.com/office/drawing/2014/main" id="{C764E93F-C4F5-4105-A58E-3020AB7B88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180"/>
            <a:ext cx="12192000" cy="538029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F20751B3-0C7E-4631-99F1-28E623FDE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" y="477837"/>
            <a:ext cx="9401175" cy="40640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es-ES" dirty="0"/>
              <a:t>Haga clic para modificar el estilo de título del patrón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319842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 oscuro"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3FDB5EF-235F-4C88-AF42-B877BE59D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F129E-E1C1-4D05-A473-986DEC6AB03D}" type="datetimeFigureOut">
              <a:rPr lang="es-CL" smtClean="0"/>
              <a:t>06-08-2024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0AED01C-3FCD-4BA3-B237-DEB43C505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EECB8FF-FF9C-4284-A158-4D1515CF9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5D83-F8BD-467A-97BB-53D4C423F4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6228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3FDB5EF-235F-4C88-AF42-B877BE59D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287F129E-E1C1-4D05-A473-986DEC6AB03D}" type="datetimeFigureOut">
              <a:rPr lang="es-CL" smtClean="0"/>
              <a:pPr/>
              <a:t>06-08-2024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0AED01C-3FCD-4BA3-B237-DEB43C505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EECB8FF-FF9C-4284-A158-4D1515CF9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7E85D83-F8BD-467A-97BB-53D4C423F4DB}" type="slidenum">
              <a:rPr lang="es-CL" smtClean="0"/>
              <a:pPr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6132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B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873AF9A-EF93-41B1-ACE7-FC216E25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8E90CD-1A31-4184-A152-668FBE1D9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751B69-6BA9-4F41-8A8F-FA8ADF792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225FAA-008D-4589-802A-2E3FC43F3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3034372-C9CA-48FD-B49E-F5EC8C5E44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85D83-F8BD-467A-97BB-53D4C423F4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701158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  <p:sldLayoutId id="2147483662" r:id="rId14"/>
    <p:sldLayoutId id="2147483661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hyperlink" Target="https://rockylinux.org/es/downloa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4A305-70E6-4B4A-82C4-6E290A3999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dirty="0"/>
              <a:t>SISTEMAS OPERATIVOS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264E6BB-369D-47CF-B359-BEDF3616B3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CL" dirty="0"/>
              <a:t>EIN144</a:t>
            </a:r>
          </a:p>
          <a:p>
            <a:endParaRPr lang="es-CL" dirty="0"/>
          </a:p>
          <a:p>
            <a:r>
              <a:rPr lang="es-CL" dirty="0"/>
              <a:t>Patricio Santander C.</a:t>
            </a:r>
          </a:p>
          <a:p>
            <a:r>
              <a:rPr lang="es-CL" dirty="0"/>
              <a:t>Patricio.Santander@usm.cl</a:t>
            </a:r>
          </a:p>
        </p:txBody>
      </p:sp>
    </p:spTree>
    <p:extLst>
      <p:ext uri="{BB962C8B-B14F-4D97-AF65-F5344CB8AC3E}">
        <p14:creationId xmlns:p14="http://schemas.microsoft.com/office/powerpoint/2010/main" val="3915582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D891D2-9CFF-3382-8F7F-27157C79D26F}"/>
              </a:ext>
            </a:extLst>
          </p:cNvPr>
          <p:cNvSpPr txBox="1"/>
          <p:nvPr/>
        </p:nvSpPr>
        <p:spPr>
          <a:xfrm>
            <a:off x="482540" y="641023"/>
            <a:ext cx="5613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600" dirty="0"/>
              <a:t>SISTEMAS OPERATIVOS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5BFF33C-EF82-15F8-8734-E92A311E88A5}"/>
              </a:ext>
            </a:extLst>
          </p:cNvPr>
          <p:cNvSpPr txBox="1"/>
          <p:nvPr/>
        </p:nvSpPr>
        <p:spPr>
          <a:xfrm>
            <a:off x="5837549" y="1747110"/>
            <a:ext cx="609442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Acerca de mi</a:t>
            </a:r>
          </a:p>
          <a:p>
            <a:endParaRPr lang="es-ES" dirty="0"/>
          </a:p>
          <a:p>
            <a:r>
              <a:rPr lang="es-ES" dirty="0"/>
              <a:t>Patricio Santander </a:t>
            </a:r>
            <a:r>
              <a:rPr lang="es-ES" dirty="0" err="1"/>
              <a:t>Targaryen</a:t>
            </a:r>
            <a:endParaRPr lang="es-ES" dirty="0"/>
          </a:p>
          <a:p>
            <a:r>
              <a:rPr lang="es-ES" dirty="0"/>
              <a:t>Ingeniero en Conectividad y Redes</a:t>
            </a:r>
          </a:p>
          <a:p>
            <a:r>
              <a:rPr lang="es-ES" dirty="0"/>
              <a:t>Magister en Educación</a:t>
            </a:r>
          </a:p>
          <a:p>
            <a:r>
              <a:rPr lang="es-ES" dirty="0"/>
              <a:t>Otaku que se baña</a:t>
            </a:r>
          </a:p>
          <a:p>
            <a:r>
              <a:rPr lang="es-ES" dirty="0" err="1"/>
              <a:t>Gamer</a:t>
            </a:r>
            <a:r>
              <a:rPr lang="es-ES" dirty="0"/>
              <a:t> sin manos</a:t>
            </a:r>
          </a:p>
          <a:p>
            <a:r>
              <a:rPr lang="es-ES" dirty="0"/>
              <a:t>Coleccionista de </a:t>
            </a:r>
            <a:r>
              <a:rPr lang="es-ES" dirty="0" err="1"/>
              <a:t>Jotwils</a:t>
            </a:r>
            <a:endParaRPr lang="es-ES" dirty="0"/>
          </a:p>
          <a:p>
            <a:r>
              <a:rPr lang="es-ES" dirty="0"/>
              <a:t>A veces Actor</a:t>
            </a:r>
          </a:p>
          <a:p>
            <a:endParaRPr lang="es-CL" dirty="0"/>
          </a:p>
        </p:txBody>
      </p:sp>
      <p:pic>
        <p:nvPicPr>
          <p:cNvPr id="1026" name="Picture 2" descr="Q&amp;A with Khary Payton: King Ezekiel rules on AMC's 'The Walking Dead'">
            <a:extLst>
              <a:ext uri="{FF2B5EF4-FFF2-40B4-BE49-F238E27FC236}">
                <a16:creationId xmlns:a16="http://schemas.microsoft.com/office/drawing/2014/main" id="{43ADD277-147D-B05F-5B9F-0A32DAB12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5157" y="4332433"/>
            <a:ext cx="4366317" cy="246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B4F9013-32A5-2CD0-1BD5-161A208E7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22" y="4221473"/>
            <a:ext cx="1847850" cy="246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C2EDAE7-646E-611C-D03E-5310A3F8121A}"/>
              </a:ext>
            </a:extLst>
          </p:cNvPr>
          <p:cNvSpPr txBox="1"/>
          <p:nvPr/>
        </p:nvSpPr>
        <p:spPr>
          <a:xfrm>
            <a:off x="2758030" y="4332433"/>
            <a:ext cx="144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Yo de Joven</a:t>
            </a:r>
            <a:endParaRPr lang="es-CL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DF4F8F9-8004-EA5F-80FB-27FB62D6710A}"/>
              </a:ext>
            </a:extLst>
          </p:cNvPr>
          <p:cNvSpPr txBox="1"/>
          <p:nvPr/>
        </p:nvSpPr>
        <p:spPr>
          <a:xfrm>
            <a:off x="9798790" y="4332433"/>
            <a:ext cx="2005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Yo en Vacaciones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503047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D891D2-9CFF-3382-8F7F-27157C79D26F}"/>
              </a:ext>
            </a:extLst>
          </p:cNvPr>
          <p:cNvSpPr txBox="1"/>
          <p:nvPr/>
        </p:nvSpPr>
        <p:spPr>
          <a:xfrm>
            <a:off x="482540" y="641023"/>
            <a:ext cx="5613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600" dirty="0"/>
              <a:t>SISTEMAS OPERATIVOS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5BFF33C-EF82-15F8-8734-E92A311E88A5}"/>
              </a:ext>
            </a:extLst>
          </p:cNvPr>
          <p:cNvSpPr txBox="1"/>
          <p:nvPr/>
        </p:nvSpPr>
        <p:spPr>
          <a:xfrm>
            <a:off x="5837549" y="1747110"/>
            <a:ext cx="609442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Condiciones: </a:t>
            </a:r>
          </a:p>
          <a:p>
            <a:r>
              <a:rPr lang="es-ES" dirty="0"/>
              <a:t>Horarios de Clases:</a:t>
            </a:r>
          </a:p>
          <a:p>
            <a:endParaRPr lang="es-ES" dirty="0"/>
          </a:p>
          <a:p>
            <a:r>
              <a:rPr lang="es-ES" dirty="0"/>
              <a:t>Paralelo 300 </a:t>
            </a:r>
          </a:p>
          <a:p>
            <a:r>
              <a:rPr lang="es-ES" dirty="0"/>
              <a:t>	Martes: 14:40 – 17:15</a:t>
            </a:r>
          </a:p>
          <a:p>
            <a:endParaRPr lang="es-ES" dirty="0"/>
          </a:p>
          <a:p>
            <a:r>
              <a:rPr lang="es-ES" dirty="0"/>
              <a:t>Paralelo 301 </a:t>
            </a:r>
          </a:p>
          <a:p>
            <a:r>
              <a:rPr lang="es-ES" dirty="0"/>
              <a:t>	Jueves: 14:40 – 17:15</a:t>
            </a:r>
          </a:p>
        </p:txBody>
      </p:sp>
    </p:spTree>
    <p:extLst>
      <p:ext uri="{BB962C8B-B14F-4D97-AF65-F5344CB8AC3E}">
        <p14:creationId xmlns:p14="http://schemas.microsoft.com/office/powerpoint/2010/main" val="51868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D891D2-9CFF-3382-8F7F-27157C79D26F}"/>
              </a:ext>
            </a:extLst>
          </p:cNvPr>
          <p:cNvSpPr txBox="1"/>
          <p:nvPr/>
        </p:nvSpPr>
        <p:spPr>
          <a:xfrm>
            <a:off x="482540" y="641023"/>
            <a:ext cx="5613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600" dirty="0"/>
              <a:t>SISTEMAS OPERATIVOS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5BFF33C-EF82-15F8-8734-E92A311E88A5}"/>
              </a:ext>
            </a:extLst>
          </p:cNvPr>
          <p:cNvSpPr txBox="1"/>
          <p:nvPr/>
        </p:nvSpPr>
        <p:spPr>
          <a:xfrm>
            <a:off x="4244418" y="1718830"/>
            <a:ext cx="7812463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Programación de Evaluaciones:</a:t>
            </a:r>
          </a:p>
          <a:p>
            <a:endParaRPr lang="es-ES" sz="2400" dirty="0"/>
          </a:p>
          <a:p>
            <a:r>
              <a:rPr lang="es-ES" sz="2000" dirty="0"/>
              <a:t>Evaluación 1 (30%): 10 Septiembre (300) / 12 Septiembre (301)	.</a:t>
            </a:r>
          </a:p>
          <a:p>
            <a:endParaRPr lang="es-ES" sz="2000" dirty="0"/>
          </a:p>
          <a:p>
            <a:r>
              <a:rPr lang="es-ES" sz="2000" dirty="0"/>
              <a:t>Evaluación 2(35%): 22 Octubre (300) / 24 Octubre (301).</a:t>
            </a:r>
          </a:p>
          <a:p>
            <a:endParaRPr lang="es-ES" sz="2000" dirty="0"/>
          </a:p>
          <a:p>
            <a:r>
              <a:rPr lang="es-ES" sz="2000" dirty="0"/>
              <a:t>Evaluación 3(35%): 26 Noviembre (300) / 28 Noviembre (301).</a:t>
            </a:r>
          </a:p>
          <a:p>
            <a:endParaRPr lang="es-ES" sz="2000" dirty="0"/>
          </a:p>
          <a:p>
            <a:r>
              <a:rPr lang="es-ES" sz="2000" dirty="0"/>
              <a:t>Repechaje : Martes 3 Diciembre (300) Jueves 5 Diciembre (301) .</a:t>
            </a:r>
          </a:p>
        </p:txBody>
      </p:sp>
    </p:spTree>
    <p:extLst>
      <p:ext uri="{BB962C8B-B14F-4D97-AF65-F5344CB8AC3E}">
        <p14:creationId xmlns:p14="http://schemas.microsoft.com/office/powerpoint/2010/main" val="769333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D891D2-9CFF-3382-8F7F-27157C79D26F}"/>
              </a:ext>
            </a:extLst>
          </p:cNvPr>
          <p:cNvSpPr txBox="1"/>
          <p:nvPr/>
        </p:nvSpPr>
        <p:spPr>
          <a:xfrm>
            <a:off x="482540" y="641023"/>
            <a:ext cx="5613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600" dirty="0"/>
              <a:t>SISTEMAS OPERATIVOS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5BFF33C-EF82-15F8-8734-E92A311E88A5}"/>
              </a:ext>
            </a:extLst>
          </p:cNvPr>
          <p:cNvSpPr txBox="1"/>
          <p:nvPr/>
        </p:nvSpPr>
        <p:spPr>
          <a:xfrm>
            <a:off x="4244418" y="1718830"/>
            <a:ext cx="78124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Otras Formas de pasar el ramo :3</a:t>
            </a:r>
          </a:p>
        </p:txBody>
      </p:sp>
      <p:pic>
        <p:nvPicPr>
          <p:cNvPr id="2050" name="Picture 2" descr="Elixir GIFs - Get the best GIF on GIPHY">
            <a:extLst>
              <a:ext uri="{FF2B5EF4-FFF2-40B4-BE49-F238E27FC236}">
                <a16:creationId xmlns:a16="http://schemas.microsoft.com/office/drawing/2014/main" id="{B04182F9-A59E-5081-F124-E64FC96D4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388" y="2283157"/>
            <a:ext cx="457200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297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4CE726-F0EF-40FD-9D9F-0159315B4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12A159-2AD2-46CB-BCE2-9B30E6DD4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solidFill>
                  <a:schemeClr val="accent1"/>
                </a:solidFill>
              </a:rPr>
              <a:t>Requisitos:</a:t>
            </a:r>
          </a:p>
          <a:p>
            <a:pPr lvl="1"/>
            <a:r>
              <a:rPr lang="es-ES" dirty="0">
                <a:solidFill>
                  <a:schemeClr val="accent1"/>
                </a:solidFill>
              </a:rPr>
              <a:t>Dispositivo de Almacenamiento de 32 </a:t>
            </a:r>
            <a:r>
              <a:rPr lang="es-ES" dirty="0" err="1">
                <a:solidFill>
                  <a:schemeClr val="accent1"/>
                </a:solidFill>
              </a:rPr>
              <a:t>gb</a:t>
            </a:r>
            <a:endParaRPr lang="es-ES" dirty="0">
              <a:solidFill>
                <a:schemeClr val="accent1"/>
              </a:solidFill>
            </a:endParaRPr>
          </a:p>
          <a:p>
            <a:pPr lvl="1"/>
            <a:r>
              <a:rPr lang="es-ES" dirty="0" err="1">
                <a:solidFill>
                  <a:schemeClr val="accent1"/>
                </a:solidFill>
              </a:rPr>
              <a:t>Iso</a:t>
            </a:r>
            <a:r>
              <a:rPr lang="es-ES" dirty="0">
                <a:solidFill>
                  <a:schemeClr val="accent1"/>
                </a:solidFill>
              </a:rPr>
              <a:t> de instalación de los S.O Windows y Linux</a:t>
            </a:r>
          </a:p>
          <a:p>
            <a:pPr lvl="2"/>
            <a:r>
              <a:rPr lang="es-ES">
                <a:solidFill>
                  <a:schemeClr val="accent1"/>
                </a:solidFill>
              </a:rPr>
              <a:t>Windows Server 2023 </a:t>
            </a:r>
            <a:r>
              <a:rPr lang="es-ES" dirty="0">
                <a:solidFill>
                  <a:schemeClr val="accent1"/>
                </a:solidFill>
              </a:rPr>
              <a:t>/ Linux Rocky</a:t>
            </a:r>
          </a:p>
          <a:p>
            <a:pPr lvl="2"/>
            <a:r>
              <a:rPr lang="es-ES" dirty="0">
                <a:solidFill>
                  <a:schemeClr val="accent1"/>
                </a:solidFill>
                <a:hlinkClick r:id="rId2"/>
              </a:rPr>
              <a:t>https://rockylinux.org/es/download</a:t>
            </a:r>
            <a:endParaRPr lang="es-ES" dirty="0">
              <a:solidFill>
                <a:schemeClr val="accent1"/>
              </a:solidFill>
            </a:endParaRPr>
          </a:p>
          <a:p>
            <a:pPr lvl="2"/>
            <a:endParaRPr lang="es-ES" dirty="0">
              <a:solidFill>
                <a:schemeClr val="accent1"/>
              </a:solidFill>
            </a:endParaRPr>
          </a:p>
          <a:p>
            <a:pPr lvl="2"/>
            <a:endParaRPr lang="es-ES" dirty="0">
              <a:solidFill>
                <a:schemeClr val="accent1"/>
              </a:solidFill>
            </a:endParaRPr>
          </a:p>
          <a:p>
            <a:pPr lvl="2"/>
            <a:endParaRPr lang="es-ES" dirty="0">
              <a:solidFill>
                <a:schemeClr val="accent1"/>
              </a:solidFill>
            </a:endParaRPr>
          </a:p>
          <a:p>
            <a:pPr lvl="2"/>
            <a:endParaRPr lang="es-ES" dirty="0">
              <a:solidFill>
                <a:schemeClr val="accent1"/>
              </a:solidFill>
            </a:endParaRPr>
          </a:p>
          <a:p>
            <a:pPr lvl="2"/>
            <a:endParaRPr lang="es-ES" dirty="0">
              <a:solidFill>
                <a:schemeClr val="accent1"/>
              </a:solidFill>
            </a:endParaRPr>
          </a:p>
          <a:p>
            <a:pPr lvl="2"/>
            <a:endParaRPr lang="es-ES" dirty="0">
              <a:solidFill>
                <a:schemeClr val="accent1"/>
              </a:solidFill>
            </a:endParaRPr>
          </a:p>
          <a:p>
            <a:pPr lvl="1"/>
            <a:r>
              <a:rPr lang="es-ES" dirty="0">
                <a:solidFill>
                  <a:schemeClr val="accent1"/>
                </a:solidFill>
              </a:rPr>
              <a:t>Software de virtualización </a:t>
            </a:r>
            <a:r>
              <a:rPr lang="es-ES" dirty="0">
                <a:solidFill>
                  <a:schemeClr val="accent2"/>
                </a:solidFill>
              </a:rPr>
              <a:t>(</a:t>
            </a:r>
            <a:r>
              <a:rPr lang="es-ES" dirty="0" err="1">
                <a:solidFill>
                  <a:schemeClr val="accent2"/>
                </a:solidFill>
              </a:rPr>
              <a:t>virtualbox</a:t>
            </a:r>
            <a:r>
              <a:rPr lang="es-ES" dirty="0">
                <a:solidFill>
                  <a:schemeClr val="accent2"/>
                </a:solidFill>
              </a:rPr>
              <a:t> </a:t>
            </a:r>
            <a:r>
              <a:rPr lang="es-ES" dirty="0">
                <a:solidFill>
                  <a:schemeClr val="accent1"/>
                </a:solidFill>
              </a:rPr>
              <a:t>/ </a:t>
            </a:r>
            <a:r>
              <a:rPr lang="es-ES" dirty="0" err="1">
                <a:solidFill>
                  <a:schemeClr val="accent1"/>
                </a:solidFill>
              </a:rPr>
              <a:t>VMWare</a:t>
            </a:r>
            <a:r>
              <a:rPr lang="es-ES" dirty="0">
                <a:solidFill>
                  <a:schemeClr val="accent1"/>
                </a:solidFill>
              </a:rPr>
              <a:t>)</a:t>
            </a:r>
          </a:p>
          <a:p>
            <a:pPr lvl="1"/>
            <a:r>
              <a:rPr lang="es-ES" dirty="0">
                <a:solidFill>
                  <a:schemeClr val="accent1"/>
                </a:solidFill>
              </a:rPr>
              <a:t>Cuenta en AWS</a:t>
            </a:r>
            <a:endParaRPr lang="es-CL" dirty="0">
              <a:solidFill>
                <a:schemeClr val="accent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832D0A2-647C-4BCB-89C8-EF88CE10FF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509" y="3180992"/>
            <a:ext cx="3900852" cy="1540865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7CD75522-F6FD-4110-80A8-5E2DCDDFF80B}"/>
              </a:ext>
            </a:extLst>
          </p:cNvPr>
          <p:cNvSpPr/>
          <p:nvPr/>
        </p:nvSpPr>
        <p:spPr>
          <a:xfrm>
            <a:off x="2860646" y="3900881"/>
            <a:ext cx="922789" cy="74662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CL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Flecha: hacia abajo 6">
            <a:extLst>
              <a:ext uri="{FF2B5EF4-FFF2-40B4-BE49-F238E27FC236}">
                <a16:creationId xmlns:a16="http://schemas.microsoft.com/office/drawing/2014/main" id="{BB736163-3072-44A9-A9E6-B3FDEE9E57D9}"/>
              </a:ext>
            </a:extLst>
          </p:cNvPr>
          <p:cNvSpPr/>
          <p:nvPr/>
        </p:nvSpPr>
        <p:spPr>
          <a:xfrm rot="3293153">
            <a:off x="3861144" y="2897204"/>
            <a:ext cx="810941" cy="1739214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12671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D891D2-9CFF-3382-8F7F-27157C79D26F}"/>
              </a:ext>
            </a:extLst>
          </p:cNvPr>
          <p:cNvSpPr txBox="1"/>
          <p:nvPr/>
        </p:nvSpPr>
        <p:spPr>
          <a:xfrm>
            <a:off x="482540" y="641023"/>
            <a:ext cx="5613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600" dirty="0"/>
              <a:t>SISTEMAS OPERATIVOS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5BFF33C-EF82-15F8-8734-E92A311E88A5}"/>
              </a:ext>
            </a:extLst>
          </p:cNvPr>
          <p:cNvSpPr txBox="1"/>
          <p:nvPr/>
        </p:nvSpPr>
        <p:spPr>
          <a:xfrm>
            <a:off x="4244418" y="1718830"/>
            <a:ext cx="781246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Lectura:</a:t>
            </a:r>
          </a:p>
          <a:p>
            <a:endParaRPr lang="es-ES" sz="2400" dirty="0"/>
          </a:p>
          <a:p>
            <a:endParaRPr lang="es-ES" sz="2400" dirty="0"/>
          </a:p>
          <a:p>
            <a:r>
              <a:rPr lang="es-ES" sz="2400" dirty="0" err="1"/>
              <a:t>Silberschatz</a:t>
            </a:r>
            <a:r>
              <a:rPr lang="es-ES" sz="2400" dirty="0"/>
              <a:t>, A. (2006). “Fundamentos de sistemas operativos”. Madrid: Mc</a:t>
            </a:r>
          </a:p>
          <a:p>
            <a:r>
              <a:rPr lang="es-ES" sz="2400" dirty="0"/>
              <a:t>Graw - Hill.</a:t>
            </a:r>
          </a:p>
          <a:p>
            <a:endParaRPr lang="es-ES" sz="2400" dirty="0"/>
          </a:p>
          <a:p>
            <a:endParaRPr lang="es-ES" sz="2400" dirty="0"/>
          </a:p>
          <a:p>
            <a:r>
              <a:rPr lang="es-ES" sz="2400" dirty="0" err="1"/>
              <a:t>Kurose</a:t>
            </a:r>
            <a:r>
              <a:rPr lang="es-ES" sz="2400" dirty="0"/>
              <a:t>, J. Ross, K. (2004). “Redes de computadores: un enfoque descendente”. Madrid: Pearson Educación</a:t>
            </a:r>
          </a:p>
        </p:txBody>
      </p:sp>
    </p:spTree>
    <p:extLst>
      <p:ext uri="{BB962C8B-B14F-4D97-AF65-F5344CB8AC3E}">
        <p14:creationId xmlns:p14="http://schemas.microsoft.com/office/powerpoint/2010/main" val="1541675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D891D2-9CFF-3382-8F7F-27157C79D26F}"/>
              </a:ext>
            </a:extLst>
          </p:cNvPr>
          <p:cNvSpPr txBox="1"/>
          <p:nvPr/>
        </p:nvSpPr>
        <p:spPr>
          <a:xfrm>
            <a:off x="482540" y="641023"/>
            <a:ext cx="5613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3600" dirty="0"/>
              <a:t>SISTEMAS OPERATIVOS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0E60657-120A-F7C9-EF6E-0FF6F06BF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0" b="99440" l="10000" r="98000">
                        <a14:foregroundMark x1="75500" y1="84734" x2="60800" y2="91457"/>
                        <a14:foregroundMark x1="60800" y1="91457" x2="58225" y2="89986"/>
                        <a14:foregroundMark x1="37200" y1="96954" x2="50775" y2="97899"/>
                        <a14:foregroundMark x1="50775" y1="97899" x2="69800" y2="97304"/>
                        <a14:foregroundMark x1="69800" y1="97304" x2="92450" y2="99055"/>
                        <a14:foregroundMark x1="92450" y1="99055" x2="97825" y2="93242"/>
                        <a14:foregroundMark x1="97825" y1="93242" x2="98000" y2="92927"/>
                        <a14:foregroundMark x1="74900" y1="95693" x2="80750" y2="93067"/>
                        <a14:foregroundMark x1="90475" y1="99440" x2="90475" y2="99440"/>
                        <a14:foregroundMark x1="55250" y1="12360" x2="56450" y2="7353"/>
                        <a14:foregroundMark x1="29675" y1="7213" x2="30650" y2="2766"/>
                        <a14:foregroundMark x1="37500" y1="700" x2="38000" y2="29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9102" y="2314575"/>
            <a:ext cx="6362898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7558FBA-51AF-B00A-3ADC-0E5940A29DF5}"/>
              </a:ext>
            </a:extLst>
          </p:cNvPr>
          <p:cNvSpPr txBox="1"/>
          <p:nvPr/>
        </p:nvSpPr>
        <p:spPr>
          <a:xfrm>
            <a:off x="6229350" y="1758434"/>
            <a:ext cx="25699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5400" dirty="0"/>
              <a:t>Dudas?</a:t>
            </a:r>
          </a:p>
        </p:txBody>
      </p:sp>
    </p:spTree>
    <p:extLst>
      <p:ext uri="{BB962C8B-B14F-4D97-AF65-F5344CB8AC3E}">
        <p14:creationId xmlns:p14="http://schemas.microsoft.com/office/powerpoint/2010/main" val="1863577509"/>
      </p:ext>
    </p:extLst>
  </p:cSld>
  <p:clrMapOvr>
    <a:masterClrMapping/>
  </p:clrMapOvr>
</p:sld>
</file>

<file path=ppt/theme/theme1.xml><?xml version="1.0" encoding="utf-8"?>
<a:theme xmlns:a="http://schemas.openxmlformats.org/drawingml/2006/main" name="USM">
  <a:themeElements>
    <a:clrScheme name="USM">
      <a:dk1>
        <a:srgbClr val="004B85"/>
      </a:dk1>
      <a:lt1>
        <a:sysClr val="window" lastClr="FFFFFF"/>
      </a:lt1>
      <a:dk2>
        <a:srgbClr val="03658C"/>
      </a:dk2>
      <a:lt2>
        <a:srgbClr val="E7E6E6"/>
      </a:lt2>
      <a:accent1>
        <a:srgbClr val="333333"/>
      </a:accent1>
      <a:accent2>
        <a:srgbClr val="D60019"/>
      </a:accent2>
      <a:accent3>
        <a:srgbClr val="A5A5A5"/>
      </a:accent3>
      <a:accent4>
        <a:srgbClr val="D9A404"/>
      </a:accent4>
      <a:accent5>
        <a:srgbClr val="5B9BD5"/>
      </a:accent5>
      <a:accent6>
        <a:srgbClr val="008452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d15ba2a-e224-4b71-882b-7b86af8854dd">
      <Terms xmlns="http://schemas.microsoft.com/office/infopath/2007/PartnerControls"/>
    </lcf76f155ced4ddcb4097134ff3c332f>
    <TaxCatchAll xmlns="861daee8-1bfe-42db-aeb1-d741624a94d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AF7CB08032E274090CF55D9AF13D130" ma:contentTypeVersion="11" ma:contentTypeDescription="Crear nuevo documento." ma:contentTypeScope="" ma:versionID="e5e92d11e6dd28021fa9ca605917d68c">
  <xsd:schema xmlns:xsd="http://www.w3.org/2001/XMLSchema" xmlns:xs="http://www.w3.org/2001/XMLSchema" xmlns:p="http://schemas.microsoft.com/office/2006/metadata/properties" xmlns:ns2="ad15ba2a-e224-4b71-882b-7b86af8854dd" xmlns:ns3="861daee8-1bfe-42db-aeb1-d741624a94de" targetNamespace="http://schemas.microsoft.com/office/2006/metadata/properties" ma:root="true" ma:fieldsID="9bc51e660a94621d1d8e54ff363f15b0" ns2:_="" ns3:_="">
    <xsd:import namespace="ad15ba2a-e224-4b71-882b-7b86af8854dd"/>
    <xsd:import namespace="861daee8-1bfe-42db-aeb1-d741624a94d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15ba2a-e224-4b71-882b-7b86af8854d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Etiquetas de imagen" ma:readOnly="false" ma:fieldId="{5cf76f15-5ced-4ddc-b409-7134ff3c332f}" ma:taxonomyMulti="true" ma:sspId="b9688f9a-7c19-43c5-b2cb-50cd7d311f4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1daee8-1bfe-42db-aeb1-d741624a94de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80dee219-69b9-48ad-9353-9fe164db5172}" ma:internalName="TaxCatchAll" ma:showField="CatchAllData" ma:web="861daee8-1bfe-42db-aeb1-d741624a94d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1926CCC-6605-44C6-BEFE-9F07BFE9A27D}">
  <ds:schemaRefs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microsoft.com/office/2006/metadata/properties"/>
    <ds:schemaRef ds:uri="http://purl.org/dc/elements/1.1/"/>
    <ds:schemaRef ds:uri="http://www.w3.org/XML/1998/namespace"/>
    <ds:schemaRef ds:uri="http://schemas.openxmlformats.org/package/2006/metadata/core-properties"/>
    <ds:schemaRef ds:uri="ad15ba2a-e224-4b71-882b-7b86af8854dd"/>
    <ds:schemaRef ds:uri="http://purl.org/dc/dcmitype/"/>
    <ds:schemaRef ds:uri="861daee8-1bfe-42db-aeb1-d741624a94de"/>
  </ds:schemaRefs>
</ds:datastoreItem>
</file>

<file path=customXml/itemProps2.xml><?xml version="1.0" encoding="utf-8"?>
<ds:datastoreItem xmlns:ds="http://schemas.openxmlformats.org/officeDocument/2006/customXml" ds:itemID="{9162D21F-4052-43AC-B5B8-8E39C05A28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DB8D5F3-17C0-4C51-B47E-7EB319469F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15ba2a-e224-4b71-882b-7b86af8854dd"/>
    <ds:schemaRef ds:uri="861daee8-1bfe-42db-aeb1-d741624a94d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703</TotalTime>
  <Words>247</Words>
  <Application>Microsoft Office PowerPoint</Application>
  <PresentationFormat>Panorámica</PresentationFormat>
  <Paragraphs>62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0" baseType="lpstr">
      <vt:lpstr>Arial</vt:lpstr>
      <vt:lpstr>USM</vt:lpstr>
      <vt:lpstr>SISTEMAS OPERATIVOS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Pamela Gatica</dc:creator>
  <cp:lastModifiedBy>labinf</cp:lastModifiedBy>
  <cp:revision>29</cp:revision>
  <dcterms:created xsi:type="dcterms:W3CDTF">2022-04-12T18:33:57Z</dcterms:created>
  <dcterms:modified xsi:type="dcterms:W3CDTF">2024-08-06T18:59:51Z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0x010100EAF7CB08032E274090CF55D9AF13D130</vt:lpwstr>
  </property>
  <property fmtid="{D5CDD505-2E9C-101B-9397-08002B2CF9AE}" pid="3" name="MediaServiceImageTags">
    <vt:lpwstr/>
  </property>
</Properties>
</file>

<file path=docProps/thumbnail.jpeg>
</file>